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Mokoto" charset="1" panose="00000000000000000000"/>
      <p:regular r:id="rId22"/>
    </p:embeddedFont>
    <p:embeddedFont>
      <p:font typeface="Canva Sans Bold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76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2461598" y="-60753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8288984" y="0"/>
                </a:moveTo>
                <a:lnTo>
                  <a:pt x="0" y="0"/>
                </a:lnTo>
                <a:lnTo>
                  <a:pt x="0" y="2178906"/>
                </a:lnTo>
                <a:lnTo>
                  <a:pt x="8288984" y="2178906"/>
                </a:lnTo>
                <a:lnTo>
                  <a:pt x="8288984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77208"/>
            <a:ext cx="16374040" cy="8732583"/>
            <a:chOff x="0" y="0"/>
            <a:chExt cx="4312504" cy="22999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12504" cy="2299940"/>
            </a:xfrm>
            <a:custGeom>
              <a:avLst/>
              <a:gdLst/>
              <a:ahLst/>
              <a:cxnLst/>
              <a:rect r="r" b="b" t="t" l="l"/>
              <a:pathLst>
                <a:path h="2299940" w="4312504">
                  <a:moveTo>
                    <a:pt x="0" y="0"/>
                  </a:moveTo>
                  <a:lnTo>
                    <a:pt x="4312504" y="0"/>
                  </a:lnTo>
                  <a:lnTo>
                    <a:pt x="4312504" y="2299940"/>
                  </a:lnTo>
                  <a:lnTo>
                    <a:pt x="0" y="2299940"/>
                  </a:lnTo>
                  <a:close/>
                </a:path>
              </a:pathLst>
            </a:custGeom>
            <a:solidFill>
              <a:srgbClr val="F0F6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312504" cy="2347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4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89272" y="2823497"/>
            <a:ext cx="10109456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2"/>
              </a:lnSpc>
            </a:pPr>
            <a:r>
              <a:rPr lang="en-US" sz="8076" spc="-355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PRESENTACIÓN </a:t>
            </a:r>
          </a:p>
          <a:p>
            <a:pPr algn="ctr" marL="0" indent="0" lvl="0">
              <a:lnSpc>
                <a:spcPts val="9692"/>
              </a:lnSpc>
            </a:pPr>
            <a:r>
              <a:rPr lang="en-US" sz="8076" spc="-355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N°2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73270" y="7461112"/>
            <a:ext cx="11141459" cy="1236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5"/>
              </a:lnSpc>
            </a:pPr>
            <a:r>
              <a:rPr lang="en-US" sz="248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Daniela Mondaca</a:t>
            </a:r>
          </a:p>
          <a:p>
            <a:pPr algn="ctr">
              <a:lnSpc>
                <a:spcPts val="3305"/>
              </a:lnSpc>
            </a:pPr>
            <a:r>
              <a:rPr lang="en-US" sz="248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Ismael Mejías</a:t>
            </a:r>
          </a:p>
          <a:p>
            <a:pPr algn="ctr" marL="0" indent="0" lvl="0">
              <a:lnSpc>
                <a:spcPts val="3305"/>
              </a:lnSpc>
            </a:pPr>
            <a:r>
              <a:rPr lang="en-US" b="true" sz="24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Joseph Rios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811960" y="7641457"/>
            <a:ext cx="3824759" cy="3859848"/>
          </a:xfrm>
          <a:custGeom>
            <a:avLst/>
            <a:gdLst/>
            <a:ahLst/>
            <a:cxnLst/>
            <a:rect r="r" b="b" t="t" l="l"/>
            <a:pathLst>
              <a:path h="3859848" w="3824759">
                <a:moveTo>
                  <a:pt x="0" y="0"/>
                </a:moveTo>
                <a:lnTo>
                  <a:pt x="3824759" y="0"/>
                </a:lnTo>
                <a:lnTo>
                  <a:pt x="3824759" y="3859848"/>
                </a:lnTo>
                <a:lnTo>
                  <a:pt x="0" y="3859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90644" y="-279825"/>
            <a:ext cx="3080752" cy="3103322"/>
          </a:xfrm>
          <a:custGeom>
            <a:avLst/>
            <a:gdLst/>
            <a:ahLst/>
            <a:cxnLst/>
            <a:rect r="r" b="b" t="t" l="l"/>
            <a:pathLst>
              <a:path h="3103322" w="3080752">
                <a:moveTo>
                  <a:pt x="0" y="0"/>
                </a:moveTo>
                <a:lnTo>
                  <a:pt x="3080752" y="0"/>
                </a:lnTo>
                <a:lnTo>
                  <a:pt x="3080752" y="3103322"/>
                </a:lnTo>
                <a:lnTo>
                  <a:pt x="0" y="3103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970515" y="-714114"/>
            <a:ext cx="6832222" cy="2832266"/>
          </a:xfrm>
          <a:custGeom>
            <a:avLst/>
            <a:gdLst/>
            <a:ahLst/>
            <a:cxnLst/>
            <a:rect r="r" b="b" t="t" l="l"/>
            <a:pathLst>
              <a:path h="2832266" w="6832222">
                <a:moveTo>
                  <a:pt x="0" y="0"/>
                </a:moveTo>
                <a:lnTo>
                  <a:pt x="6832221" y="0"/>
                </a:lnTo>
                <a:lnTo>
                  <a:pt x="6832221" y="2832267"/>
                </a:lnTo>
                <a:lnTo>
                  <a:pt x="0" y="28322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-5860783" y="2668082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8288984" y="0"/>
                </a:moveTo>
                <a:lnTo>
                  <a:pt x="0" y="0"/>
                </a:lnTo>
                <a:lnTo>
                  <a:pt x="0" y="2178906"/>
                </a:lnTo>
                <a:lnTo>
                  <a:pt x="8288984" y="2178906"/>
                </a:lnTo>
                <a:lnTo>
                  <a:pt x="8288984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7501660" y="8875500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8288984" y="0"/>
                </a:moveTo>
                <a:lnTo>
                  <a:pt x="0" y="0"/>
                </a:lnTo>
                <a:lnTo>
                  <a:pt x="0" y="2178906"/>
                </a:lnTo>
                <a:lnTo>
                  <a:pt x="8288984" y="2178906"/>
                </a:lnTo>
                <a:lnTo>
                  <a:pt x="8288984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97640" y="5734503"/>
            <a:ext cx="989271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2"/>
              </a:lnSpc>
            </a:pPr>
            <a:r>
              <a:rPr lang="en-US" sz="6076" spc="-267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MILO MOTOQUEROS</a:t>
            </a:r>
          </a:p>
        </p:txBody>
      </p:sp>
      <p:sp>
        <p:nvSpPr>
          <p:cNvPr name="AutoShape 14" id="14"/>
          <p:cNvSpPr/>
          <p:nvPr/>
        </p:nvSpPr>
        <p:spPr>
          <a:xfrm>
            <a:off x="5897880" y="51625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5276705" y="7499212"/>
            <a:ext cx="2996033" cy="5402682"/>
          </a:xfrm>
          <a:custGeom>
            <a:avLst/>
            <a:gdLst/>
            <a:ahLst/>
            <a:cxnLst/>
            <a:rect r="r" b="b" t="t" l="l"/>
            <a:pathLst>
              <a:path h="5402682" w="2996033">
                <a:moveTo>
                  <a:pt x="0" y="0"/>
                </a:moveTo>
                <a:lnTo>
                  <a:pt x="2996032" y="0"/>
                </a:lnTo>
                <a:lnTo>
                  <a:pt x="2996032" y="5402682"/>
                </a:lnTo>
                <a:lnTo>
                  <a:pt x="0" y="5402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6919" y="2895935"/>
            <a:ext cx="11969336" cy="7391065"/>
          </a:xfrm>
          <a:custGeom>
            <a:avLst/>
            <a:gdLst/>
            <a:ahLst/>
            <a:cxnLst/>
            <a:rect r="r" b="b" t="t" l="l"/>
            <a:pathLst>
              <a:path h="7391065" w="11969336">
                <a:moveTo>
                  <a:pt x="0" y="0"/>
                </a:moveTo>
                <a:lnTo>
                  <a:pt x="11969336" y="0"/>
                </a:lnTo>
                <a:lnTo>
                  <a:pt x="11969336" y="7391065"/>
                </a:lnTo>
                <a:lnTo>
                  <a:pt x="0" y="7391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24206" y="221037"/>
            <a:ext cx="11374762" cy="267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  <a:spcBef>
                <a:spcPct val="0"/>
              </a:spcBef>
            </a:pPr>
            <a:r>
              <a:rPr lang="en-US" sz="5405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AL REGISTRA, LOS DATOS SE GUARDAN EN LA BASE DE DATOS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11480"/>
            <a:ext cx="18288000" cy="9464040"/>
          </a:xfrm>
          <a:custGeom>
            <a:avLst/>
            <a:gdLst/>
            <a:ahLst/>
            <a:cxnLst/>
            <a:rect r="r" b="b" t="t" l="l"/>
            <a:pathLst>
              <a:path h="9464040" w="18288000">
                <a:moveTo>
                  <a:pt x="0" y="0"/>
                </a:moveTo>
                <a:lnTo>
                  <a:pt x="18288000" y="0"/>
                </a:lnTo>
                <a:lnTo>
                  <a:pt x="18288000" y="9464040"/>
                </a:lnTo>
                <a:lnTo>
                  <a:pt x="0" y="946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9641" y="2438406"/>
            <a:ext cx="16519659" cy="5433410"/>
          </a:xfrm>
          <a:custGeom>
            <a:avLst/>
            <a:gdLst/>
            <a:ahLst/>
            <a:cxnLst/>
            <a:rect r="r" b="b" t="t" l="l"/>
            <a:pathLst>
              <a:path h="5433410" w="16519659">
                <a:moveTo>
                  <a:pt x="0" y="0"/>
                </a:moveTo>
                <a:lnTo>
                  <a:pt x="16519659" y="0"/>
                </a:lnTo>
                <a:lnTo>
                  <a:pt x="16519659" y="5433409"/>
                </a:lnTo>
                <a:lnTo>
                  <a:pt x="0" y="5433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" t="0" r="-214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72149" y="2288665"/>
            <a:ext cx="7543702" cy="5338128"/>
          </a:xfrm>
          <a:custGeom>
            <a:avLst/>
            <a:gdLst/>
            <a:ahLst/>
            <a:cxnLst/>
            <a:rect r="r" b="b" t="t" l="l"/>
            <a:pathLst>
              <a:path h="5338128" w="7543702">
                <a:moveTo>
                  <a:pt x="0" y="0"/>
                </a:moveTo>
                <a:lnTo>
                  <a:pt x="7543702" y="0"/>
                </a:lnTo>
                <a:lnTo>
                  <a:pt x="7543702" y="5338128"/>
                </a:lnTo>
                <a:lnTo>
                  <a:pt x="0" y="5338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9842" y="7870416"/>
            <a:ext cx="9453842" cy="3919047"/>
          </a:xfrm>
          <a:custGeom>
            <a:avLst/>
            <a:gdLst/>
            <a:ahLst/>
            <a:cxnLst/>
            <a:rect r="r" b="b" t="t" l="l"/>
            <a:pathLst>
              <a:path h="3919047" w="9453842">
                <a:moveTo>
                  <a:pt x="0" y="0"/>
                </a:moveTo>
                <a:lnTo>
                  <a:pt x="9453842" y="0"/>
                </a:lnTo>
                <a:lnTo>
                  <a:pt x="9453842" y="3919047"/>
                </a:lnTo>
                <a:lnTo>
                  <a:pt x="0" y="3919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71118" y="444557"/>
            <a:ext cx="5177965" cy="9119228"/>
          </a:xfrm>
          <a:custGeom>
            <a:avLst/>
            <a:gdLst/>
            <a:ahLst/>
            <a:cxnLst/>
            <a:rect r="r" b="b" t="t" l="l"/>
            <a:pathLst>
              <a:path h="9119228" w="5177965">
                <a:moveTo>
                  <a:pt x="0" y="0"/>
                </a:moveTo>
                <a:lnTo>
                  <a:pt x="5177965" y="0"/>
                </a:lnTo>
                <a:lnTo>
                  <a:pt x="5177965" y="9119229"/>
                </a:lnTo>
                <a:lnTo>
                  <a:pt x="0" y="9119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9842" y="7604262"/>
            <a:ext cx="9453842" cy="3919047"/>
          </a:xfrm>
          <a:custGeom>
            <a:avLst/>
            <a:gdLst/>
            <a:ahLst/>
            <a:cxnLst/>
            <a:rect r="r" b="b" t="t" l="l"/>
            <a:pathLst>
              <a:path h="3919047" w="9453842">
                <a:moveTo>
                  <a:pt x="0" y="0"/>
                </a:moveTo>
                <a:lnTo>
                  <a:pt x="9453842" y="0"/>
                </a:lnTo>
                <a:lnTo>
                  <a:pt x="9453842" y="3919048"/>
                </a:lnTo>
                <a:lnTo>
                  <a:pt x="0" y="3919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94642" y="1321986"/>
            <a:ext cx="2996033" cy="5402682"/>
          </a:xfrm>
          <a:custGeom>
            <a:avLst/>
            <a:gdLst/>
            <a:ahLst/>
            <a:cxnLst/>
            <a:rect r="r" b="b" t="t" l="l"/>
            <a:pathLst>
              <a:path h="5402682" w="2996033">
                <a:moveTo>
                  <a:pt x="0" y="0"/>
                </a:moveTo>
                <a:lnTo>
                  <a:pt x="2996033" y="0"/>
                </a:lnTo>
                <a:lnTo>
                  <a:pt x="2996033" y="5402682"/>
                </a:lnTo>
                <a:lnTo>
                  <a:pt x="0" y="5402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92206" y="4308873"/>
            <a:ext cx="1388329" cy="138832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47875" y="0"/>
                  </a:moveTo>
                  <a:lnTo>
                    <a:pt x="664925" y="0"/>
                  </a:lnTo>
                  <a:cubicBezTo>
                    <a:pt x="704144" y="0"/>
                    <a:pt x="741757" y="15580"/>
                    <a:pt x="769489" y="43311"/>
                  </a:cubicBezTo>
                  <a:cubicBezTo>
                    <a:pt x="797220" y="71043"/>
                    <a:pt x="812800" y="108656"/>
                    <a:pt x="812800" y="147875"/>
                  </a:cubicBezTo>
                  <a:lnTo>
                    <a:pt x="812800" y="664925"/>
                  </a:lnTo>
                  <a:cubicBezTo>
                    <a:pt x="812800" y="704144"/>
                    <a:pt x="797220" y="741757"/>
                    <a:pt x="769489" y="769489"/>
                  </a:cubicBezTo>
                  <a:cubicBezTo>
                    <a:pt x="741757" y="797220"/>
                    <a:pt x="704144" y="812800"/>
                    <a:pt x="664925" y="812800"/>
                  </a:cubicBezTo>
                  <a:lnTo>
                    <a:pt x="147875" y="812800"/>
                  </a:lnTo>
                  <a:cubicBezTo>
                    <a:pt x="108656" y="812800"/>
                    <a:pt x="71043" y="797220"/>
                    <a:pt x="43311" y="769489"/>
                  </a:cubicBezTo>
                  <a:cubicBezTo>
                    <a:pt x="15580" y="741757"/>
                    <a:pt x="0" y="704144"/>
                    <a:pt x="0" y="664925"/>
                  </a:cubicBezTo>
                  <a:lnTo>
                    <a:pt x="0" y="147875"/>
                  </a:lnTo>
                  <a:cubicBezTo>
                    <a:pt x="0" y="108656"/>
                    <a:pt x="15580" y="71043"/>
                    <a:pt x="43311" y="43311"/>
                  </a:cubicBezTo>
                  <a:cubicBezTo>
                    <a:pt x="71043" y="15580"/>
                    <a:pt x="108656" y="0"/>
                    <a:pt x="147875" y="0"/>
                  </a:cubicBezTo>
                  <a:close/>
                </a:path>
              </a:pathLst>
            </a:custGeom>
            <a:solidFill>
              <a:srgbClr val="4D9FA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71295" y="4308873"/>
            <a:ext cx="1388329" cy="13883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47875" y="0"/>
                  </a:moveTo>
                  <a:lnTo>
                    <a:pt x="664925" y="0"/>
                  </a:lnTo>
                  <a:cubicBezTo>
                    <a:pt x="704144" y="0"/>
                    <a:pt x="741757" y="15580"/>
                    <a:pt x="769489" y="43311"/>
                  </a:cubicBezTo>
                  <a:cubicBezTo>
                    <a:pt x="797220" y="71043"/>
                    <a:pt x="812800" y="108656"/>
                    <a:pt x="812800" y="147875"/>
                  </a:cubicBezTo>
                  <a:lnTo>
                    <a:pt x="812800" y="664925"/>
                  </a:lnTo>
                  <a:cubicBezTo>
                    <a:pt x="812800" y="704144"/>
                    <a:pt x="797220" y="741757"/>
                    <a:pt x="769489" y="769489"/>
                  </a:cubicBezTo>
                  <a:cubicBezTo>
                    <a:pt x="741757" y="797220"/>
                    <a:pt x="704144" y="812800"/>
                    <a:pt x="664925" y="812800"/>
                  </a:cubicBezTo>
                  <a:lnTo>
                    <a:pt x="147875" y="812800"/>
                  </a:lnTo>
                  <a:cubicBezTo>
                    <a:pt x="108656" y="812800"/>
                    <a:pt x="71043" y="797220"/>
                    <a:pt x="43311" y="769489"/>
                  </a:cubicBezTo>
                  <a:cubicBezTo>
                    <a:pt x="15580" y="741757"/>
                    <a:pt x="0" y="704144"/>
                    <a:pt x="0" y="664925"/>
                  </a:cubicBezTo>
                  <a:lnTo>
                    <a:pt x="0" y="147875"/>
                  </a:lnTo>
                  <a:cubicBezTo>
                    <a:pt x="0" y="108656"/>
                    <a:pt x="15580" y="71043"/>
                    <a:pt x="43311" y="43311"/>
                  </a:cubicBezTo>
                  <a:cubicBezTo>
                    <a:pt x="71043" y="15580"/>
                    <a:pt x="108656" y="0"/>
                    <a:pt x="147875" y="0"/>
                  </a:cubicBezTo>
                  <a:close/>
                </a:path>
              </a:pathLst>
            </a:custGeom>
            <a:solidFill>
              <a:srgbClr val="4D9FA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91234" y="4554714"/>
            <a:ext cx="990273" cy="896647"/>
          </a:xfrm>
          <a:custGeom>
            <a:avLst/>
            <a:gdLst/>
            <a:ahLst/>
            <a:cxnLst/>
            <a:rect r="r" b="b" t="t" l="l"/>
            <a:pathLst>
              <a:path h="896647" w="990273">
                <a:moveTo>
                  <a:pt x="0" y="0"/>
                </a:moveTo>
                <a:lnTo>
                  <a:pt x="990273" y="0"/>
                </a:lnTo>
                <a:lnTo>
                  <a:pt x="990273" y="896648"/>
                </a:lnTo>
                <a:lnTo>
                  <a:pt x="0" y="896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868046" y="4308873"/>
            <a:ext cx="1388329" cy="13883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47875" y="0"/>
                  </a:moveTo>
                  <a:lnTo>
                    <a:pt x="664925" y="0"/>
                  </a:lnTo>
                  <a:cubicBezTo>
                    <a:pt x="704144" y="0"/>
                    <a:pt x="741757" y="15580"/>
                    <a:pt x="769489" y="43311"/>
                  </a:cubicBezTo>
                  <a:cubicBezTo>
                    <a:pt x="797220" y="71043"/>
                    <a:pt x="812800" y="108656"/>
                    <a:pt x="812800" y="147875"/>
                  </a:cubicBezTo>
                  <a:lnTo>
                    <a:pt x="812800" y="664925"/>
                  </a:lnTo>
                  <a:cubicBezTo>
                    <a:pt x="812800" y="704144"/>
                    <a:pt x="797220" y="741757"/>
                    <a:pt x="769489" y="769489"/>
                  </a:cubicBezTo>
                  <a:cubicBezTo>
                    <a:pt x="741757" y="797220"/>
                    <a:pt x="704144" y="812800"/>
                    <a:pt x="664925" y="812800"/>
                  </a:cubicBezTo>
                  <a:lnTo>
                    <a:pt x="147875" y="812800"/>
                  </a:lnTo>
                  <a:cubicBezTo>
                    <a:pt x="108656" y="812800"/>
                    <a:pt x="71043" y="797220"/>
                    <a:pt x="43311" y="769489"/>
                  </a:cubicBezTo>
                  <a:cubicBezTo>
                    <a:pt x="15580" y="741757"/>
                    <a:pt x="0" y="704144"/>
                    <a:pt x="0" y="664925"/>
                  </a:cubicBezTo>
                  <a:lnTo>
                    <a:pt x="0" y="147875"/>
                  </a:lnTo>
                  <a:cubicBezTo>
                    <a:pt x="0" y="108656"/>
                    <a:pt x="15580" y="71043"/>
                    <a:pt x="43311" y="43311"/>
                  </a:cubicBezTo>
                  <a:cubicBezTo>
                    <a:pt x="71043" y="15580"/>
                    <a:pt x="108656" y="0"/>
                    <a:pt x="147875" y="0"/>
                  </a:cubicBezTo>
                  <a:close/>
                </a:path>
              </a:pathLst>
            </a:custGeom>
            <a:solidFill>
              <a:srgbClr val="4D9FA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126628" y="4584221"/>
            <a:ext cx="867472" cy="867472"/>
          </a:xfrm>
          <a:custGeom>
            <a:avLst/>
            <a:gdLst/>
            <a:ahLst/>
            <a:cxnLst/>
            <a:rect r="r" b="b" t="t" l="l"/>
            <a:pathLst>
              <a:path h="867472" w="867472">
                <a:moveTo>
                  <a:pt x="0" y="0"/>
                </a:moveTo>
                <a:lnTo>
                  <a:pt x="867472" y="0"/>
                </a:lnTo>
                <a:lnTo>
                  <a:pt x="867472" y="867472"/>
                </a:lnTo>
                <a:lnTo>
                  <a:pt x="0" y="8674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128607" y="4654723"/>
            <a:ext cx="696630" cy="696630"/>
          </a:xfrm>
          <a:custGeom>
            <a:avLst/>
            <a:gdLst/>
            <a:ahLst/>
            <a:cxnLst/>
            <a:rect r="r" b="b" t="t" l="l"/>
            <a:pathLst>
              <a:path h="696630" w="696630">
                <a:moveTo>
                  <a:pt x="0" y="0"/>
                </a:moveTo>
                <a:lnTo>
                  <a:pt x="696630" y="0"/>
                </a:lnTo>
                <a:lnTo>
                  <a:pt x="696630" y="696630"/>
                </a:lnTo>
                <a:lnTo>
                  <a:pt x="0" y="6966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765774" y="1689003"/>
            <a:ext cx="20835606" cy="1926330"/>
            <a:chOff x="0" y="0"/>
            <a:chExt cx="5487567" cy="5073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87567" cy="507346"/>
            </a:xfrm>
            <a:custGeom>
              <a:avLst/>
              <a:gdLst/>
              <a:ahLst/>
              <a:cxnLst/>
              <a:rect r="r" b="b" t="t" l="l"/>
              <a:pathLst>
                <a:path h="507346" w="5487567">
                  <a:moveTo>
                    <a:pt x="0" y="0"/>
                  </a:moveTo>
                  <a:lnTo>
                    <a:pt x="5487567" y="0"/>
                  </a:lnTo>
                  <a:lnTo>
                    <a:pt x="5487567" y="507346"/>
                  </a:lnTo>
                  <a:lnTo>
                    <a:pt x="0" y="507346"/>
                  </a:lnTo>
                  <a:close/>
                </a:path>
              </a:pathLst>
            </a:custGeom>
            <a:solidFill>
              <a:srgbClr val="4E767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487567" cy="554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4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59276" y="2295973"/>
            <a:ext cx="16300024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61"/>
              </a:lnSpc>
              <a:spcBef>
                <a:spcPct val="0"/>
              </a:spcBef>
            </a:pPr>
            <a:r>
              <a:rPr lang="en-US" sz="7718" spc="-393">
                <a:solidFill>
                  <a:srgbClr val="F0F6F5"/>
                </a:solidFill>
                <a:latin typeface="Mokoto"/>
                <a:ea typeface="Mokoto"/>
                <a:cs typeface="Mokoto"/>
                <a:sym typeface="Mokoto"/>
              </a:rPr>
              <a:t>Próximos pasos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55906" y="5820987"/>
            <a:ext cx="3219107" cy="82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b="true" sz="2400" spc="-9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MONITOREAR FUNCIONAMIENTO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14963" y="5820987"/>
            <a:ext cx="3142815" cy="82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2"/>
              </a:lnSpc>
            </a:pPr>
            <a:r>
              <a:rPr lang="en-US" b="true" sz="2400" spc="-9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AUTOMATIZACIÓN Y ADMINISTRACIÓN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41888" y="5835906"/>
            <a:ext cx="3142815" cy="82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12"/>
              </a:lnSpc>
            </a:pPr>
            <a:r>
              <a:rPr lang="en-US" b="true" sz="2400" spc="-9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PRIVACIDAD Y SEGURIDAD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14963" y="6872166"/>
            <a:ext cx="3188650" cy="141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18"/>
              </a:lnSpc>
            </a:pPr>
            <a:r>
              <a:rPr lang="en-US" b="true" sz="154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Automatizar procesos, como por ejemplo la administración y modificación de perfiles que rompan reglas establecidas, o enviar reportes específicos.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55906" y="6872166"/>
            <a:ext cx="3188650" cy="141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18"/>
              </a:lnSpc>
            </a:pPr>
            <a:r>
              <a:rPr lang="en-US" b="true" sz="154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Monitorear el funcionamiento de la app en general, teniendo especial cuidado en mantener las funcionalidades actualizadas y funcionales.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41888" y="6887085"/>
            <a:ext cx="3188650" cy="227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18"/>
              </a:lnSpc>
            </a:pPr>
            <a:r>
              <a:rPr lang="en-US" b="true" sz="154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Mejorar la privacidad y seguridad de los datos, como los usuarios o el mismo ingreso a la aplicación, añadiéndole una capa extra de seguridad implementando un inicio por seguridad biométrica, como la huella o reconocimiento facial.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90230" y="3121434"/>
            <a:ext cx="13389049" cy="4025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802"/>
              </a:lnSpc>
            </a:pPr>
            <a:r>
              <a:rPr lang="en-US" sz="13168" spc="-697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MUCHAS GRACIAS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6802679" y="446691"/>
            <a:ext cx="10471816" cy="1523173"/>
          </a:xfrm>
          <a:custGeom>
            <a:avLst/>
            <a:gdLst/>
            <a:ahLst/>
            <a:cxnLst/>
            <a:rect r="r" b="b" t="t" l="l"/>
            <a:pathLst>
              <a:path h="1523173" w="10471816">
                <a:moveTo>
                  <a:pt x="0" y="0"/>
                </a:moveTo>
                <a:lnTo>
                  <a:pt x="10471817" y="0"/>
                </a:lnTo>
                <a:lnTo>
                  <a:pt x="10471817" y="1523173"/>
                </a:lnTo>
                <a:lnTo>
                  <a:pt x="0" y="1523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9842" y="7870416"/>
            <a:ext cx="9453842" cy="3919047"/>
          </a:xfrm>
          <a:custGeom>
            <a:avLst/>
            <a:gdLst/>
            <a:ahLst/>
            <a:cxnLst/>
            <a:rect r="r" b="b" t="t" l="l"/>
            <a:pathLst>
              <a:path h="3919047" w="9453842">
                <a:moveTo>
                  <a:pt x="0" y="0"/>
                </a:moveTo>
                <a:lnTo>
                  <a:pt x="9453842" y="0"/>
                </a:lnTo>
                <a:lnTo>
                  <a:pt x="9453842" y="3919047"/>
                </a:lnTo>
                <a:lnTo>
                  <a:pt x="0" y="3919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17148" y="0"/>
            <a:ext cx="10471816" cy="1523173"/>
          </a:xfrm>
          <a:custGeom>
            <a:avLst/>
            <a:gdLst/>
            <a:ahLst/>
            <a:cxnLst/>
            <a:rect r="r" b="b" t="t" l="l"/>
            <a:pathLst>
              <a:path h="1523173" w="10471816">
                <a:moveTo>
                  <a:pt x="0" y="0"/>
                </a:moveTo>
                <a:lnTo>
                  <a:pt x="10471817" y="0"/>
                </a:lnTo>
                <a:lnTo>
                  <a:pt x="10471817" y="1523173"/>
                </a:lnTo>
                <a:lnTo>
                  <a:pt x="0" y="1523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79433" y="7870416"/>
            <a:ext cx="2966397" cy="4433474"/>
          </a:xfrm>
          <a:custGeom>
            <a:avLst/>
            <a:gdLst/>
            <a:ahLst/>
            <a:cxnLst/>
            <a:rect r="r" b="b" t="t" l="l"/>
            <a:pathLst>
              <a:path h="4433474" w="2966397">
                <a:moveTo>
                  <a:pt x="0" y="0"/>
                </a:moveTo>
                <a:lnTo>
                  <a:pt x="2966397" y="0"/>
                </a:lnTo>
                <a:lnTo>
                  <a:pt x="2966397" y="4433474"/>
                </a:lnTo>
                <a:lnTo>
                  <a:pt x="0" y="4433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81263" y="7870416"/>
            <a:ext cx="2996033" cy="5402682"/>
          </a:xfrm>
          <a:custGeom>
            <a:avLst/>
            <a:gdLst/>
            <a:ahLst/>
            <a:cxnLst/>
            <a:rect r="r" b="b" t="t" l="l"/>
            <a:pathLst>
              <a:path h="5402682" w="2996033">
                <a:moveTo>
                  <a:pt x="0" y="0"/>
                </a:moveTo>
                <a:lnTo>
                  <a:pt x="2996033" y="0"/>
                </a:lnTo>
                <a:lnTo>
                  <a:pt x="2996033" y="5402682"/>
                </a:lnTo>
                <a:lnTo>
                  <a:pt x="0" y="54026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3803" y="3571076"/>
            <a:ext cx="20835606" cy="2604951"/>
            <a:chOff x="0" y="0"/>
            <a:chExt cx="5487567" cy="6860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87567" cy="686078"/>
            </a:xfrm>
            <a:custGeom>
              <a:avLst/>
              <a:gdLst/>
              <a:ahLst/>
              <a:cxnLst/>
              <a:rect r="r" b="b" t="t" l="l"/>
              <a:pathLst>
                <a:path h="686078" w="5487567">
                  <a:moveTo>
                    <a:pt x="0" y="0"/>
                  </a:moveTo>
                  <a:lnTo>
                    <a:pt x="5487567" y="0"/>
                  </a:lnTo>
                  <a:lnTo>
                    <a:pt x="5487567" y="686078"/>
                  </a:lnTo>
                  <a:lnTo>
                    <a:pt x="0" y="686078"/>
                  </a:lnTo>
                  <a:close/>
                </a:path>
              </a:pathLst>
            </a:custGeom>
            <a:solidFill>
              <a:srgbClr val="4E767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487567" cy="733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66468" y="4446010"/>
            <a:ext cx="15400337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120"/>
              </a:lnSpc>
              <a:spcBef>
                <a:spcPct val="0"/>
              </a:spcBef>
            </a:pPr>
            <a:r>
              <a:rPr lang="en-US" sz="10100" spc="-606">
                <a:solidFill>
                  <a:srgbClr val="F0F6F5"/>
                </a:solidFill>
                <a:latin typeface="Mokoto"/>
                <a:ea typeface="Mokoto"/>
                <a:cs typeface="Mokoto"/>
                <a:sym typeface="Mokoto"/>
              </a:rPr>
              <a:t>Introducción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413682">
            <a:off x="15875786" y="5923812"/>
            <a:ext cx="3280042" cy="3273272"/>
          </a:xfrm>
          <a:custGeom>
            <a:avLst/>
            <a:gdLst/>
            <a:ahLst/>
            <a:cxnLst/>
            <a:rect r="r" b="b" t="t" l="l"/>
            <a:pathLst>
              <a:path h="3273272" w="3280042">
                <a:moveTo>
                  <a:pt x="0" y="0"/>
                </a:moveTo>
                <a:lnTo>
                  <a:pt x="3280042" y="0"/>
                </a:lnTo>
                <a:lnTo>
                  <a:pt x="3280042" y="3273272"/>
                </a:lnTo>
                <a:lnTo>
                  <a:pt x="0" y="3273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11955" y="4293954"/>
            <a:ext cx="3357828" cy="5231743"/>
          </a:xfrm>
          <a:custGeom>
            <a:avLst/>
            <a:gdLst/>
            <a:ahLst/>
            <a:cxnLst/>
            <a:rect r="r" b="b" t="t" l="l"/>
            <a:pathLst>
              <a:path h="5231743" w="3357828">
                <a:moveTo>
                  <a:pt x="0" y="0"/>
                </a:moveTo>
                <a:lnTo>
                  <a:pt x="3357829" y="0"/>
                </a:lnTo>
                <a:lnTo>
                  <a:pt x="3357829" y="5231744"/>
                </a:lnTo>
                <a:lnTo>
                  <a:pt x="0" y="5231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1273803" y="174836"/>
            <a:ext cx="11520378" cy="3028335"/>
          </a:xfrm>
          <a:custGeom>
            <a:avLst/>
            <a:gdLst/>
            <a:ahLst/>
            <a:cxnLst/>
            <a:rect r="r" b="b" t="t" l="l"/>
            <a:pathLst>
              <a:path h="3028335" w="11520378">
                <a:moveTo>
                  <a:pt x="11520377" y="0"/>
                </a:moveTo>
                <a:lnTo>
                  <a:pt x="0" y="0"/>
                </a:lnTo>
                <a:lnTo>
                  <a:pt x="0" y="3028335"/>
                </a:lnTo>
                <a:lnTo>
                  <a:pt x="11520377" y="3028335"/>
                </a:lnTo>
                <a:lnTo>
                  <a:pt x="11520377" y="0"/>
                </a:lnTo>
                <a:close/>
              </a:path>
            </a:pathLst>
          </a:custGeom>
          <a:blipFill>
            <a:blip r:embed="rId6">
              <a:alphaModFix amt="3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4932875" y="836256"/>
            <a:ext cx="8962400" cy="2355925"/>
          </a:xfrm>
          <a:custGeom>
            <a:avLst/>
            <a:gdLst/>
            <a:ahLst/>
            <a:cxnLst/>
            <a:rect r="r" b="b" t="t" l="l"/>
            <a:pathLst>
              <a:path h="2355925" w="8962400">
                <a:moveTo>
                  <a:pt x="0" y="0"/>
                </a:moveTo>
                <a:lnTo>
                  <a:pt x="8962400" y="0"/>
                </a:lnTo>
                <a:lnTo>
                  <a:pt x="8962400" y="2355925"/>
                </a:lnTo>
                <a:lnTo>
                  <a:pt x="0" y="2355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1268" y="1386663"/>
            <a:ext cx="16945463" cy="128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3"/>
              </a:lnSpc>
            </a:pPr>
            <a:r>
              <a:rPr lang="en-US" sz="8655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PLANIFICACIÓN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498885" y="3821630"/>
            <a:ext cx="2338813" cy="1977360"/>
          </a:xfrm>
          <a:custGeom>
            <a:avLst/>
            <a:gdLst/>
            <a:ahLst/>
            <a:cxnLst/>
            <a:rect r="r" b="b" t="t" l="l"/>
            <a:pathLst>
              <a:path h="1977360" w="2338813">
                <a:moveTo>
                  <a:pt x="0" y="0"/>
                </a:moveTo>
                <a:lnTo>
                  <a:pt x="2338813" y="0"/>
                </a:lnTo>
                <a:lnTo>
                  <a:pt x="2338813" y="1977360"/>
                </a:lnTo>
                <a:lnTo>
                  <a:pt x="0" y="1977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98885" y="5964673"/>
            <a:ext cx="2397403" cy="963320"/>
          </a:xfrm>
          <a:custGeom>
            <a:avLst/>
            <a:gdLst/>
            <a:ahLst/>
            <a:cxnLst/>
            <a:rect r="r" b="b" t="t" l="l"/>
            <a:pathLst>
              <a:path h="963320" w="2397403">
                <a:moveTo>
                  <a:pt x="0" y="0"/>
                </a:moveTo>
                <a:lnTo>
                  <a:pt x="2397403" y="0"/>
                </a:lnTo>
                <a:lnTo>
                  <a:pt x="2397403" y="963320"/>
                </a:lnTo>
                <a:lnTo>
                  <a:pt x="0" y="963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4794629" y="-820818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0" y="0"/>
                </a:moveTo>
                <a:lnTo>
                  <a:pt x="8288985" y="0"/>
                </a:lnTo>
                <a:lnTo>
                  <a:pt x="8288985" y="2178906"/>
                </a:lnTo>
                <a:lnTo>
                  <a:pt x="0" y="217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93371" y="4293954"/>
            <a:ext cx="11301259" cy="3234985"/>
          </a:xfrm>
          <a:custGeom>
            <a:avLst/>
            <a:gdLst/>
            <a:ahLst/>
            <a:cxnLst/>
            <a:rect r="r" b="b" t="t" l="l"/>
            <a:pathLst>
              <a:path h="3234985" w="11301259">
                <a:moveTo>
                  <a:pt x="0" y="0"/>
                </a:moveTo>
                <a:lnTo>
                  <a:pt x="11301258" y="0"/>
                </a:lnTo>
                <a:lnTo>
                  <a:pt x="11301258" y="3234986"/>
                </a:lnTo>
                <a:lnTo>
                  <a:pt x="0" y="32349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3493282" y="2379846"/>
            <a:ext cx="11301259" cy="19050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86802" y="6320101"/>
            <a:ext cx="7914395" cy="2730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4"/>
              </a:lnSpc>
            </a:pPr>
            <a:r>
              <a:rPr lang="en-US" b="true" sz="275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 avance, esperado es el primer sprint, teniendo en cuenta las actividades de desarrollo del inicio de la aplicación, siendo estas el Log-in y el registro de los usuarios, además de una pestaña Home, la cual servirá de base para las demás vistas.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744427" y="1689003"/>
            <a:ext cx="20835606" cy="3277326"/>
            <a:chOff x="0" y="0"/>
            <a:chExt cx="5487567" cy="8631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87567" cy="863164"/>
            </a:xfrm>
            <a:custGeom>
              <a:avLst/>
              <a:gdLst/>
              <a:ahLst/>
              <a:cxnLst/>
              <a:rect r="r" b="b" t="t" l="l"/>
              <a:pathLst>
                <a:path h="863164" w="5487567">
                  <a:moveTo>
                    <a:pt x="0" y="0"/>
                  </a:moveTo>
                  <a:lnTo>
                    <a:pt x="5487567" y="0"/>
                  </a:lnTo>
                  <a:lnTo>
                    <a:pt x="5487567" y="863164"/>
                  </a:lnTo>
                  <a:lnTo>
                    <a:pt x="0" y="863164"/>
                  </a:lnTo>
                  <a:close/>
                </a:path>
              </a:pathLst>
            </a:custGeom>
            <a:solidFill>
              <a:srgbClr val="4E767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487567" cy="91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4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854843"/>
            <a:ext cx="15065788" cy="285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84"/>
              </a:lnSpc>
            </a:pPr>
            <a:r>
              <a:rPr lang="en-US" sz="8690">
                <a:solidFill>
                  <a:srgbClr val="F0F6F5"/>
                </a:solidFill>
                <a:latin typeface="Mokoto"/>
                <a:ea typeface="Mokoto"/>
                <a:cs typeface="Mokoto"/>
                <a:sym typeface="Mokoto"/>
              </a:rPr>
              <a:t>AVANCE</a:t>
            </a:r>
          </a:p>
          <a:p>
            <a:pPr algn="l" marL="0" indent="0" lvl="0">
              <a:lnSpc>
                <a:spcPts val="11384"/>
              </a:lnSpc>
            </a:pPr>
            <a:r>
              <a:rPr lang="en-US" sz="8690">
                <a:solidFill>
                  <a:srgbClr val="F0F6F5"/>
                </a:solidFill>
                <a:latin typeface="Mokoto"/>
                <a:ea typeface="Mokoto"/>
                <a:cs typeface="Mokoto"/>
                <a:sym typeface="Mokoto"/>
              </a:rPr>
              <a:t>ESPERADO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041082" y="271765"/>
            <a:ext cx="2966397" cy="4433474"/>
          </a:xfrm>
          <a:custGeom>
            <a:avLst/>
            <a:gdLst/>
            <a:ahLst/>
            <a:cxnLst/>
            <a:rect r="r" b="b" t="t" l="l"/>
            <a:pathLst>
              <a:path h="4433474" w="2966397">
                <a:moveTo>
                  <a:pt x="0" y="0"/>
                </a:moveTo>
                <a:lnTo>
                  <a:pt x="2966397" y="0"/>
                </a:lnTo>
                <a:lnTo>
                  <a:pt x="2966397" y="4433475"/>
                </a:lnTo>
                <a:lnTo>
                  <a:pt x="0" y="4433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85739" y="6002695"/>
            <a:ext cx="6991948" cy="3394273"/>
          </a:xfrm>
          <a:custGeom>
            <a:avLst/>
            <a:gdLst/>
            <a:ahLst/>
            <a:cxnLst/>
            <a:rect r="r" b="b" t="t" l="l"/>
            <a:pathLst>
              <a:path h="3394273" w="6991948">
                <a:moveTo>
                  <a:pt x="0" y="0"/>
                </a:moveTo>
                <a:lnTo>
                  <a:pt x="6991948" y="0"/>
                </a:lnTo>
                <a:lnTo>
                  <a:pt x="6991948" y="3394273"/>
                </a:lnTo>
                <a:lnTo>
                  <a:pt x="0" y="33942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071816"/>
            <a:ext cx="3853239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09"/>
              </a:lnSpc>
            </a:pPr>
            <a:r>
              <a:rPr lang="en-US" b="true" sz="6999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Sprint 1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86802" y="7236034"/>
            <a:ext cx="7914395" cy="89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4"/>
              </a:lnSpc>
            </a:pPr>
            <a:r>
              <a:rPr lang="en-US" b="true" sz="275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 avance que llevamos es un avance completo del sprint.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744427" y="1689003"/>
            <a:ext cx="20835606" cy="3277326"/>
            <a:chOff x="0" y="0"/>
            <a:chExt cx="5487567" cy="8631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87567" cy="863164"/>
            </a:xfrm>
            <a:custGeom>
              <a:avLst/>
              <a:gdLst/>
              <a:ahLst/>
              <a:cxnLst/>
              <a:rect r="r" b="b" t="t" l="l"/>
              <a:pathLst>
                <a:path h="863164" w="5487567">
                  <a:moveTo>
                    <a:pt x="0" y="0"/>
                  </a:moveTo>
                  <a:lnTo>
                    <a:pt x="5487567" y="0"/>
                  </a:lnTo>
                  <a:lnTo>
                    <a:pt x="5487567" y="863164"/>
                  </a:lnTo>
                  <a:lnTo>
                    <a:pt x="0" y="863164"/>
                  </a:lnTo>
                  <a:close/>
                </a:path>
              </a:pathLst>
            </a:custGeom>
            <a:solidFill>
              <a:srgbClr val="4E767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487567" cy="91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4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854843"/>
            <a:ext cx="15065788" cy="285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84"/>
              </a:lnSpc>
            </a:pPr>
            <a:r>
              <a:rPr lang="en-US" sz="8690">
                <a:solidFill>
                  <a:srgbClr val="F0F6F5"/>
                </a:solidFill>
                <a:latin typeface="Mokoto"/>
                <a:ea typeface="Mokoto"/>
                <a:cs typeface="Mokoto"/>
                <a:sym typeface="Mokoto"/>
              </a:rPr>
              <a:t>AVANCE</a:t>
            </a:r>
          </a:p>
          <a:p>
            <a:pPr algn="l" marL="0" indent="0" lvl="0">
              <a:lnSpc>
                <a:spcPts val="11384"/>
              </a:lnSpc>
            </a:pPr>
            <a:r>
              <a:rPr lang="en-US" sz="8690">
                <a:solidFill>
                  <a:srgbClr val="F0F6F5"/>
                </a:solidFill>
                <a:latin typeface="Mokoto"/>
                <a:ea typeface="Mokoto"/>
                <a:cs typeface="Mokoto"/>
                <a:sym typeface="Mokoto"/>
              </a:rPr>
              <a:t>REAL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469446" y="532855"/>
            <a:ext cx="2966397" cy="4433474"/>
          </a:xfrm>
          <a:custGeom>
            <a:avLst/>
            <a:gdLst/>
            <a:ahLst/>
            <a:cxnLst/>
            <a:rect r="r" b="b" t="t" l="l"/>
            <a:pathLst>
              <a:path h="4433474" w="2966397">
                <a:moveTo>
                  <a:pt x="0" y="0"/>
                </a:moveTo>
                <a:lnTo>
                  <a:pt x="2966398" y="0"/>
                </a:lnTo>
                <a:lnTo>
                  <a:pt x="2966398" y="4433474"/>
                </a:lnTo>
                <a:lnTo>
                  <a:pt x="0" y="4433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85739" y="6002695"/>
            <a:ext cx="6991948" cy="3394273"/>
          </a:xfrm>
          <a:custGeom>
            <a:avLst/>
            <a:gdLst/>
            <a:ahLst/>
            <a:cxnLst/>
            <a:rect r="r" b="b" t="t" l="l"/>
            <a:pathLst>
              <a:path h="3394273" w="6991948">
                <a:moveTo>
                  <a:pt x="0" y="0"/>
                </a:moveTo>
                <a:lnTo>
                  <a:pt x="6991948" y="0"/>
                </a:lnTo>
                <a:lnTo>
                  <a:pt x="6991948" y="3394273"/>
                </a:lnTo>
                <a:lnTo>
                  <a:pt x="0" y="33942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071816"/>
            <a:ext cx="3853239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09"/>
              </a:lnSpc>
            </a:pPr>
            <a:r>
              <a:rPr lang="en-US" b="true" sz="6999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Sprint 1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435844" y="1028700"/>
            <a:ext cx="9004863" cy="3618317"/>
          </a:xfrm>
          <a:custGeom>
            <a:avLst/>
            <a:gdLst/>
            <a:ahLst/>
            <a:cxnLst/>
            <a:rect r="r" b="b" t="t" l="l"/>
            <a:pathLst>
              <a:path h="3618317" w="9004863">
                <a:moveTo>
                  <a:pt x="0" y="0"/>
                </a:moveTo>
                <a:lnTo>
                  <a:pt x="9004862" y="0"/>
                </a:lnTo>
                <a:lnTo>
                  <a:pt x="9004862" y="3618317"/>
                </a:lnTo>
                <a:lnTo>
                  <a:pt x="0" y="36183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3115792" y="9086782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0" y="0"/>
                </a:moveTo>
                <a:lnTo>
                  <a:pt x="8288984" y="0"/>
                </a:lnTo>
                <a:lnTo>
                  <a:pt x="8288984" y="2178906"/>
                </a:lnTo>
                <a:lnTo>
                  <a:pt x="0" y="217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0254" y="3826491"/>
            <a:ext cx="10106219" cy="1998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5887" indent="-247943" lvl="1">
              <a:lnSpc>
                <a:spcPts val="3215"/>
              </a:lnSpc>
              <a:buFont typeface="Arial"/>
              <a:buChar char="•"/>
            </a:pPr>
            <a:r>
              <a:rPr lang="en-US" b="true" sz="229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Necesidades claras del cliente.</a:t>
            </a:r>
          </a:p>
          <a:p>
            <a:pPr algn="l" marL="495887" indent="-247943" lvl="1">
              <a:lnSpc>
                <a:spcPts val="3215"/>
              </a:lnSpc>
              <a:buFont typeface="Arial"/>
              <a:buChar char="•"/>
            </a:pPr>
            <a:r>
              <a:rPr lang="en-US" b="true" sz="229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Cercanía y conocimiento sobre el tema.</a:t>
            </a:r>
          </a:p>
          <a:p>
            <a:pPr algn="l" marL="495887" indent="-247943" lvl="1">
              <a:lnSpc>
                <a:spcPts val="3215"/>
              </a:lnSpc>
              <a:buFont typeface="Arial"/>
              <a:buChar char="•"/>
            </a:pPr>
            <a:r>
              <a:rPr lang="en-US" b="true" sz="229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Experiencia previa.</a:t>
            </a:r>
          </a:p>
          <a:p>
            <a:pPr algn="l" marL="495887" indent="-247943" lvl="1">
              <a:lnSpc>
                <a:spcPts val="3215"/>
              </a:lnSpc>
              <a:buFont typeface="Arial"/>
              <a:buChar char="•"/>
            </a:pPr>
            <a:r>
              <a:rPr lang="en-US" b="true" sz="229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Escalabilidad del proyecto.</a:t>
            </a:r>
          </a:p>
          <a:p>
            <a:pPr algn="l">
              <a:lnSpc>
                <a:spcPts val="3215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1404611" y="-537405"/>
            <a:ext cx="8817711" cy="11470777"/>
            <a:chOff x="0" y="0"/>
            <a:chExt cx="2322360" cy="30211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22360" cy="3021110"/>
            </a:xfrm>
            <a:custGeom>
              <a:avLst/>
              <a:gdLst/>
              <a:ahLst/>
              <a:cxnLst/>
              <a:rect r="r" b="b" t="t" l="l"/>
              <a:pathLst>
                <a:path h="3021110" w="2322360">
                  <a:moveTo>
                    <a:pt x="0" y="0"/>
                  </a:moveTo>
                  <a:lnTo>
                    <a:pt x="2322360" y="0"/>
                  </a:lnTo>
                  <a:lnTo>
                    <a:pt x="2322360" y="3021110"/>
                  </a:lnTo>
                  <a:lnTo>
                    <a:pt x="0" y="3021110"/>
                  </a:lnTo>
                  <a:close/>
                </a:path>
              </a:pathLst>
            </a:custGeom>
            <a:solidFill>
              <a:srgbClr val="4E767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322360" cy="3068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4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0" y="245655"/>
            <a:ext cx="11404611" cy="220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5061C"/>
                </a:solidFill>
                <a:latin typeface="Mokoto"/>
                <a:ea typeface="Mokoto"/>
                <a:cs typeface="Mokoto"/>
                <a:sym typeface="Mokoto"/>
              </a:rPr>
              <a:t>Factores que facilitaron o dificultaron el desarrollo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1901113" y="1392465"/>
            <a:ext cx="5935599" cy="8229600"/>
          </a:xfrm>
          <a:custGeom>
            <a:avLst/>
            <a:gdLst/>
            <a:ahLst/>
            <a:cxnLst/>
            <a:rect r="r" b="b" t="t" l="l"/>
            <a:pathLst>
              <a:path h="8229600" w="5935599">
                <a:moveTo>
                  <a:pt x="5935599" y="0"/>
                </a:moveTo>
                <a:lnTo>
                  <a:pt x="0" y="0"/>
                </a:lnTo>
                <a:lnTo>
                  <a:pt x="0" y="8229600"/>
                </a:lnTo>
                <a:lnTo>
                  <a:pt x="5935599" y="8229600"/>
                </a:lnTo>
                <a:lnTo>
                  <a:pt x="593559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5098928" y="-845750"/>
            <a:ext cx="7130775" cy="1874450"/>
          </a:xfrm>
          <a:custGeom>
            <a:avLst/>
            <a:gdLst/>
            <a:ahLst/>
            <a:cxnLst/>
            <a:rect r="r" b="b" t="t" l="l"/>
            <a:pathLst>
              <a:path h="1874450" w="7130775">
                <a:moveTo>
                  <a:pt x="0" y="0"/>
                </a:moveTo>
                <a:lnTo>
                  <a:pt x="7130775" y="0"/>
                </a:lnTo>
                <a:lnTo>
                  <a:pt x="7130775" y="1874450"/>
                </a:lnTo>
                <a:lnTo>
                  <a:pt x="0" y="1874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2835690" y="2472599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2252216" y="3048013"/>
            <a:ext cx="2686496" cy="51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3"/>
              </a:lnSpc>
              <a:spcBef>
                <a:spcPct val="0"/>
              </a:spcBef>
            </a:pPr>
            <a:r>
              <a:rPr lang="en-US" sz="3140" spc="166">
                <a:solidFill>
                  <a:srgbClr val="05061C"/>
                </a:solidFill>
                <a:latin typeface="Mokoto"/>
                <a:ea typeface="Mokoto"/>
                <a:cs typeface="Mokoto"/>
                <a:sym typeface="Mokoto"/>
              </a:rPr>
              <a:t>POSITIVO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15443" y="6554976"/>
            <a:ext cx="2960043" cy="51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3"/>
              </a:lnSpc>
              <a:spcBef>
                <a:spcPct val="0"/>
              </a:spcBef>
            </a:pPr>
            <a:r>
              <a:rPr lang="en-US" sz="3140" spc="166">
                <a:solidFill>
                  <a:srgbClr val="05061C"/>
                </a:solidFill>
                <a:latin typeface="Mokoto"/>
                <a:ea typeface="Mokoto"/>
                <a:cs typeface="Mokoto"/>
                <a:sym typeface="Mokoto"/>
              </a:rPr>
              <a:t>NEGATIVO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9196" y="7260006"/>
            <a:ext cx="10106219" cy="1596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5887" indent="-247943" lvl="1">
              <a:lnSpc>
                <a:spcPts val="3215"/>
              </a:lnSpc>
              <a:buFont typeface="Arial"/>
              <a:buChar char="•"/>
            </a:pPr>
            <a:r>
              <a:rPr lang="en-US" b="true" sz="229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Dificultad al implementar funcionalidades.</a:t>
            </a:r>
          </a:p>
          <a:p>
            <a:pPr algn="l" marL="495887" indent="-247943" lvl="1">
              <a:lnSpc>
                <a:spcPts val="3215"/>
              </a:lnSpc>
              <a:buFont typeface="Arial"/>
              <a:buChar char="•"/>
            </a:pPr>
            <a:r>
              <a:rPr lang="en-US" b="true" sz="229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Validación de perfiles de usuario.</a:t>
            </a:r>
          </a:p>
          <a:p>
            <a:pPr algn="l" marL="495887" indent="-247943" lvl="1">
              <a:lnSpc>
                <a:spcPts val="3215"/>
              </a:lnSpc>
              <a:buFont typeface="Arial"/>
              <a:buChar char="•"/>
            </a:pPr>
            <a:r>
              <a:rPr lang="en-US" b="true" sz="229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Características varias de funcionalidades.</a:t>
            </a:r>
          </a:p>
          <a:p>
            <a:pPr algn="l">
              <a:lnSpc>
                <a:spcPts val="3215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4342" y="4023987"/>
            <a:ext cx="11600644" cy="308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290"/>
              </a:lnSpc>
            </a:pPr>
            <a:r>
              <a:rPr lang="en-US" sz="9602" spc="-1190">
                <a:solidFill>
                  <a:srgbClr val="05061C"/>
                </a:solidFill>
                <a:latin typeface="Mokoto"/>
                <a:ea typeface="Mokoto"/>
                <a:cs typeface="Mokoto"/>
                <a:sym typeface="Mokoto"/>
              </a:rPr>
              <a:t>AJUSTES REALIZADOS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352531" y="118369"/>
            <a:ext cx="8288984" cy="2178906"/>
          </a:xfrm>
          <a:custGeom>
            <a:avLst/>
            <a:gdLst/>
            <a:ahLst/>
            <a:cxnLst/>
            <a:rect r="r" b="b" t="t" l="l"/>
            <a:pathLst>
              <a:path h="2178906" w="8288984">
                <a:moveTo>
                  <a:pt x="0" y="0"/>
                </a:moveTo>
                <a:lnTo>
                  <a:pt x="8288984" y="0"/>
                </a:lnTo>
                <a:lnTo>
                  <a:pt x="8288984" y="2178905"/>
                </a:lnTo>
                <a:lnTo>
                  <a:pt x="0" y="217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269913" y="8688651"/>
            <a:ext cx="9603985" cy="2524577"/>
          </a:xfrm>
          <a:custGeom>
            <a:avLst/>
            <a:gdLst/>
            <a:ahLst/>
            <a:cxnLst/>
            <a:rect r="r" b="b" t="t" l="l"/>
            <a:pathLst>
              <a:path h="2524577" w="9603985">
                <a:moveTo>
                  <a:pt x="0" y="0"/>
                </a:moveTo>
                <a:lnTo>
                  <a:pt x="9603984" y="0"/>
                </a:lnTo>
                <a:lnTo>
                  <a:pt x="9603984" y="2524577"/>
                </a:lnTo>
                <a:lnTo>
                  <a:pt x="0" y="2524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38505" y="3097710"/>
            <a:ext cx="5958518" cy="5037656"/>
          </a:xfrm>
          <a:custGeom>
            <a:avLst/>
            <a:gdLst/>
            <a:ahLst/>
            <a:cxnLst/>
            <a:rect r="r" b="b" t="t" l="l"/>
            <a:pathLst>
              <a:path h="5037656" w="5958518">
                <a:moveTo>
                  <a:pt x="0" y="0"/>
                </a:moveTo>
                <a:lnTo>
                  <a:pt x="5958518" y="0"/>
                </a:lnTo>
                <a:lnTo>
                  <a:pt x="5958518" y="5037656"/>
                </a:lnTo>
                <a:lnTo>
                  <a:pt x="0" y="5037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34377" y="4090662"/>
            <a:ext cx="1366775" cy="2105675"/>
          </a:xfrm>
          <a:custGeom>
            <a:avLst/>
            <a:gdLst/>
            <a:ahLst/>
            <a:cxnLst/>
            <a:rect r="r" b="b" t="t" l="l"/>
            <a:pathLst>
              <a:path h="2105675" w="1366775">
                <a:moveTo>
                  <a:pt x="0" y="0"/>
                </a:moveTo>
                <a:lnTo>
                  <a:pt x="1366774" y="0"/>
                </a:lnTo>
                <a:lnTo>
                  <a:pt x="1366774" y="2105676"/>
                </a:lnTo>
                <a:lnTo>
                  <a:pt x="0" y="2105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06501" y="2442159"/>
            <a:ext cx="2996033" cy="5402682"/>
          </a:xfrm>
          <a:custGeom>
            <a:avLst/>
            <a:gdLst/>
            <a:ahLst/>
            <a:cxnLst/>
            <a:rect r="r" b="b" t="t" l="l"/>
            <a:pathLst>
              <a:path h="5402682" w="2996033">
                <a:moveTo>
                  <a:pt x="0" y="0"/>
                </a:moveTo>
                <a:lnTo>
                  <a:pt x="2996032" y="0"/>
                </a:lnTo>
                <a:lnTo>
                  <a:pt x="2996032" y="5402682"/>
                </a:lnTo>
                <a:lnTo>
                  <a:pt x="0" y="5402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2958" y="2771967"/>
            <a:ext cx="4141439" cy="3501399"/>
          </a:xfrm>
          <a:custGeom>
            <a:avLst/>
            <a:gdLst/>
            <a:ahLst/>
            <a:cxnLst/>
            <a:rect r="r" b="b" t="t" l="l"/>
            <a:pathLst>
              <a:path h="3501399" w="4141439">
                <a:moveTo>
                  <a:pt x="0" y="0"/>
                </a:moveTo>
                <a:lnTo>
                  <a:pt x="4141440" y="0"/>
                </a:lnTo>
                <a:lnTo>
                  <a:pt x="4141440" y="3501398"/>
                </a:lnTo>
                <a:lnTo>
                  <a:pt x="0" y="3501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31905" y="3968818"/>
            <a:ext cx="1745224" cy="2059814"/>
          </a:xfrm>
          <a:custGeom>
            <a:avLst/>
            <a:gdLst/>
            <a:ahLst/>
            <a:cxnLst/>
            <a:rect r="r" b="b" t="t" l="l"/>
            <a:pathLst>
              <a:path h="2059814" w="1745224">
                <a:moveTo>
                  <a:pt x="0" y="0"/>
                </a:moveTo>
                <a:lnTo>
                  <a:pt x="1745224" y="0"/>
                </a:lnTo>
                <a:lnTo>
                  <a:pt x="1745224" y="2059814"/>
                </a:lnTo>
                <a:lnTo>
                  <a:pt x="0" y="20598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43678" y="483540"/>
            <a:ext cx="11600644" cy="1528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290"/>
              </a:lnSpc>
            </a:pPr>
            <a:r>
              <a:rPr lang="en-US" sz="9602" spc="-1190">
                <a:solidFill>
                  <a:srgbClr val="05061C"/>
                </a:solidFill>
                <a:latin typeface="Mokoto"/>
                <a:ea typeface="Mokoto"/>
                <a:cs typeface="Mokoto"/>
                <a:sym typeface="Mokoto"/>
              </a:rPr>
              <a:t>EVIDENCIAS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6642669"/>
            <a:ext cx="3985970" cy="1652366"/>
          </a:xfrm>
          <a:custGeom>
            <a:avLst/>
            <a:gdLst/>
            <a:ahLst/>
            <a:cxnLst/>
            <a:rect r="r" b="b" t="t" l="l"/>
            <a:pathLst>
              <a:path h="1652366" w="3985970">
                <a:moveTo>
                  <a:pt x="0" y="0"/>
                </a:moveTo>
                <a:lnTo>
                  <a:pt x="3985970" y="0"/>
                </a:lnTo>
                <a:lnTo>
                  <a:pt x="3985970" y="1652365"/>
                </a:lnTo>
                <a:lnTo>
                  <a:pt x="0" y="16523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14398" y="6773530"/>
            <a:ext cx="930466" cy="1390642"/>
          </a:xfrm>
          <a:custGeom>
            <a:avLst/>
            <a:gdLst/>
            <a:ahLst/>
            <a:cxnLst/>
            <a:rect r="r" b="b" t="t" l="l"/>
            <a:pathLst>
              <a:path h="1390642" w="930466">
                <a:moveTo>
                  <a:pt x="0" y="0"/>
                </a:moveTo>
                <a:lnTo>
                  <a:pt x="930466" y="0"/>
                </a:lnTo>
                <a:lnTo>
                  <a:pt x="930466" y="1390643"/>
                </a:lnTo>
                <a:lnTo>
                  <a:pt x="0" y="13906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5897880" y="51244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triangle" len="med" w="lg"/>
            <a:tailEnd type="triangle" len="med" w="lg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481" y="1689003"/>
            <a:ext cx="14564839" cy="7889595"/>
          </a:xfrm>
          <a:custGeom>
            <a:avLst/>
            <a:gdLst/>
            <a:ahLst/>
            <a:cxnLst/>
            <a:rect r="r" b="b" t="t" l="l"/>
            <a:pathLst>
              <a:path h="7889595" w="14564839">
                <a:moveTo>
                  <a:pt x="0" y="0"/>
                </a:moveTo>
                <a:lnTo>
                  <a:pt x="14564839" y="0"/>
                </a:lnTo>
                <a:lnTo>
                  <a:pt x="14564839" y="7889595"/>
                </a:lnTo>
                <a:lnTo>
                  <a:pt x="0" y="7889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7" t="0" r="-4293" b="-13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9791" y="276881"/>
            <a:ext cx="18058209" cy="141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84"/>
              </a:lnSpc>
              <a:spcBef>
                <a:spcPct val="0"/>
              </a:spcBef>
            </a:pPr>
            <a:r>
              <a:rPr lang="en-US" sz="8690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REGISTRO DE USUARIOS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DAGTl3t9t9I</dc:identifier>
  <dcterms:modified xsi:type="dcterms:W3CDTF">2011-08-01T06:04:30Z</dcterms:modified>
  <cp:revision>1</cp:revision>
  <dc:title>Presentación Diapositivas Informática y Tecnología Ilustrado Moderno Verde Oscuro</dc:title>
</cp:coreProperties>
</file>